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2" r:id="rId2"/>
    <p:sldId id="267" r:id="rId3"/>
    <p:sldId id="294" r:id="rId4"/>
    <p:sldId id="262" r:id="rId5"/>
    <p:sldId id="273" r:id="rId6"/>
    <p:sldId id="300" r:id="rId7"/>
    <p:sldId id="274" r:id="rId8"/>
    <p:sldId id="275" r:id="rId9"/>
    <p:sldId id="291" r:id="rId10"/>
    <p:sldId id="292" r:id="rId11"/>
    <p:sldId id="277" r:id="rId12"/>
    <p:sldId id="280" r:id="rId13"/>
    <p:sldId id="281" r:id="rId14"/>
    <p:sldId id="282" r:id="rId15"/>
    <p:sldId id="283" r:id="rId16"/>
    <p:sldId id="278" r:id="rId17"/>
    <p:sldId id="279" r:id="rId18"/>
    <p:sldId id="276" r:id="rId19"/>
    <p:sldId id="284" r:id="rId20"/>
    <p:sldId id="286" r:id="rId21"/>
    <p:sldId id="290" r:id="rId22"/>
    <p:sldId id="285" r:id="rId23"/>
    <p:sldId id="287" r:id="rId24"/>
    <p:sldId id="295" r:id="rId25"/>
    <p:sldId id="297" r:id="rId26"/>
    <p:sldId id="298" r:id="rId27"/>
    <p:sldId id="299" r:id="rId28"/>
    <p:sldId id="301" r:id="rId29"/>
    <p:sldId id="303" r:id="rId30"/>
    <p:sldId id="304" r:id="rId31"/>
    <p:sldId id="302" r:id="rId32"/>
    <p:sldId id="296" r:id="rId33"/>
    <p:sldId id="288" r:id="rId34"/>
    <p:sldId id="305" r:id="rId35"/>
    <p:sldId id="289" r:id="rId36"/>
    <p:sldId id="293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Web Design and Programming Lab-I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84812" y="2209800"/>
            <a:ext cx="6195986" cy="134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Outcome Based Education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3812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Subarna</a:t>
            </a:r>
            <a:r>
              <a:rPr lang="en-US" sz="1400" dirty="0"/>
              <a:t> </a:t>
            </a:r>
            <a:r>
              <a:rPr lang="en-US" sz="1400" dirty="0" err="1"/>
              <a:t>Saha</a:t>
            </a:r>
            <a:endParaRPr lang="en-US" sz="1400" dirty="0"/>
          </a:p>
          <a:p>
            <a:r>
              <a:rPr lang="en-US" sz="1400" dirty="0"/>
              <a:t>Class Roll: 349</a:t>
            </a:r>
          </a:p>
          <a:p>
            <a:r>
              <a:rPr lang="en-US" sz="1400" dirty="0"/>
              <a:t>Exam Roll: 202165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151" y="4263972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Anup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Majumder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Assistant Professor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012" y="5056857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Bulbul </a:t>
            </a:r>
            <a:r>
              <a:rPr lang="en-US" sz="1400" b="1" dirty="0" err="1">
                <a:solidFill>
                  <a:schemeClr val="bg1"/>
                </a:solidFill>
              </a:rPr>
              <a:t>Ahammad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Assistant Professor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012" y="3471087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Dr. Abu Sayed Md. </a:t>
            </a:r>
            <a:r>
              <a:rPr lang="en-US" sz="1400" b="1" dirty="0" err="1">
                <a:solidFill>
                  <a:schemeClr val="bg1"/>
                </a:solidFill>
              </a:rPr>
              <a:t>Mostafizur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Rahaman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Professor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5486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Trisha Sarkar</a:t>
            </a:r>
          </a:p>
          <a:p>
            <a:r>
              <a:rPr lang="en-US" sz="1400" dirty="0"/>
              <a:t>Class Roll: 359 </a:t>
            </a:r>
          </a:p>
          <a:p>
            <a:r>
              <a:rPr lang="en-US" sz="1400" dirty="0"/>
              <a:t>Exam Roll: 202171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07160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Rubayed</a:t>
            </a:r>
            <a:r>
              <a:rPr lang="en-US" sz="1400" dirty="0"/>
              <a:t> All Islam</a:t>
            </a:r>
          </a:p>
          <a:p>
            <a:r>
              <a:rPr lang="en-US" sz="1400" dirty="0"/>
              <a:t>Class Roll: 370</a:t>
            </a:r>
          </a:p>
          <a:p>
            <a:r>
              <a:rPr lang="en-US" sz="1400" dirty="0"/>
              <a:t>Exam Roll: 202182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526" y="5902691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Department of Computer Science and Engineering</a:t>
            </a:r>
          </a:p>
          <a:p>
            <a:pPr algn="ctr"/>
            <a:r>
              <a:rPr lang="en-US" sz="1300" dirty="0" err="1">
                <a:solidFill>
                  <a:schemeClr val="bg1"/>
                </a:solidFill>
              </a:rPr>
              <a:t>Jahangirnagar</a:t>
            </a:r>
            <a:r>
              <a:rPr lang="en-US" sz="1300" dirty="0">
                <a:solidFill>
                  <a:schemeClr val="bg1"/>
                </a:solidFill>
              </a:rPr>
              <a:t> University, </a:t>
            </a:r>
            <a:r>
              <a:rPr lang="en-US" sz="1300" dirty="0" err="1">
                <a:solidFill>
                  <a:schemeClr val="bg1"/>
                </a:solidFill>
              </a:rPr>
              <a:t>Savar</a:t>
            </a:r>
            <a:r>
              <a:rPr lang="en-US" sz="13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Dhaka-1342, Bangladesh</a:t>
            </a:r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7612" y="457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 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0A9B7-3886-D461-D812-CCBB926B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9936986" cy="54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2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812" y="457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Teacher Dashboard</a:t>
            </a:r>
          </a:p>
        </p:txBody>
      </p:sp>
    </p:spTree>
    <p:extLst>
      <p:ext uri="{BB962C8B-B14F-4D97-AF65-F5344CB8AC3E}">
        <p14:creationId xmlns:p14="http://schemas.microsoft.com/office/powerpoint/2010/main" val="34564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8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6212" y="381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Course File</a:t>
            </a:r>
          </a:p>
        </p:txBody>
      </p:sp>
    </p:spTree>
    <p:extLst>
      <p:ext uri="{BB962C8B-B14F-4D97-AF65-F5344CB8AC3E}">
        <p14:creationId xmlns:p14="http://schemas.microsoft.com/office/powerpoint/2010/main" val="23884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555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7612" y="381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Course File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809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66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412" y="381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Course File </a:t>
            </a:r>
            <a:r>
              <a:rPr lang="en-US" dirty="0" err="1"/>
              <a:t>Cont</a:t>
            </a:r>
            <a:r>
              <a:rPr lang="en-US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9369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66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12" y="381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Course File </a:t>
            </a:r>
            <a:r>
              <a:rPr lang="en-US" dirty="0" err="1"/>
              <a:t>Cont</a:t>
            </a:r>
            <a:r>
              <a:rPr lang="en-US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6420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66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12" y="381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16766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5195" y="2590800"/>
            <a:ext cx="55184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Department Admin Part</a:t>
            </a:r>
          </a:p>
        </p:txBody>
      </p:sp>
    </p:spTree>
    <p:extLst>
      <p:ext uri="{BB962C8B-B14F-4D97-AF65-F5344CB8AC3E}">
        <p14:creationId xmlns:p14="http://schemas.microsoft.com/office/powerpoint/2010/main" val="20079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3812" y="381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 In As Department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232EF-F9B5-195B-CA06-EDE5F4B9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066800"/>
            <a:ext cx="9945511" cy="54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066800"/>
            <a:ext cx="9906000" cy="502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7612" y="457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Department 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12588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OBE System</a:t>
            </a:r>
          </a:p>
          <a:p>
            <a:r>
              <a:rPr lang="en-US" dirty="0"/>
              <a:t>Login Registration System</a:t>
            </a:r>
          </a:p>
          <a:p>
            <a:r>
              <a:rPr lang="en-US" dirty="0"/>
              <a:t>Teacher Dashboard</a:t>
            </a:r>
          </a:p>
          <a:p>
            <a:r>
              <a:rPr lang="en-US" dirty="0"/>
              <a:t>Department Admin Dashboard</a:t>
            </a:r>
          </a:p>
          <a:p>
            <a:r>
              <a:rPr lang="en-US" dirty="0"/>
              <a:t>Exam Control Office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39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5174" y="457200"/>
            <a:ext cx="560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Approve Pending Teacher Accounts</a:t>
            </a:r>
          </a:p>
        </p:txBody>
      </p:sp>
    </p:spTree>
    <p:extLst>
      <p:ext uri="{BB962C8B-B14F-4D97-AF65-F5344CB8AC3E}">
        <p14:creationId xmlns:p14="http://schemas.microsoft.com/office/powerpoint/2010/main" val="32124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06000" cy="5034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612" y="304800"/>
            <a:ext cx="560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Approve Pending Teacher Accounts</a:t>
            </a:r>
          </a:p>
        </p:txBody>
      </p:sp>
    </p:spTree>
    <p:extLst>
      <p:ext uri="{BB962C8B-B14F-4D97-AF65-F5344CB8AC3E}">
        <p14:creationId xmlns:p14="http://schemas.microsoft.com/office/powerpoint/2010/main" val="25430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84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412" y="45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Upload 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2898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68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Exam</a:t>
            </a:r>
          </a:p>
        </p:txBody>
      </p:sp>
    </p:spTree>
    <p:extLst>
      <p:ext uri="{BB962C8B-B14F-4D97-AF65-F5344CB8AC3E}">
        <p14:creationId xmlns:p14="http://schemas.microsoft.com/office/powerpoint/2010/main" val="23208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79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 Course</a:t>
            </a:r>
          </a:p>
        </p:txBody>
      </p:sp>
    </p:spTree>
    <p:extLst>
      <p:ext uri="{BB962C8B-B14F-4D97-AF65-F5344CB8AC3E}">
        <p14:creationId xmlns:p14="http://schemas.microsoft.com/office/powerpoint/2010/main" val="40602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8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Assign Course Teacher</a:t>
            </a:r>
          </a:p>
        </p:txBody>
      </p:sp>
    </p:spTree>
    <p:extLst>
      <p:ext uri="{BB962C8B-B14F-4D97-AF65-F5344CB8AC3E}">
        <p14:creationId xmlns:p14="http://schemas.microsoft.com/office/powerpoint/2010/main" val="40628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50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Assign Course Teacher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5806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39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Assign Course Teacher Done</a:t>
            </a:r>
          </a:p>
        </p:txBody>
      </p:sp>
    </p:spTree>
    <p:extLst>
      <p:ext uri="{BB962C8B-B14F-4D97-AF65-F5344CB8AC3E}">
        <p14:creationId xmlns:p14="http://schemas.microsoft.com/office/powerpoint/2010/main" val="262809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9012" y="457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of Course Teacher of the selected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58A99-BEB9-DF3E-82BE-A36577A2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9906000" cy="55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9012" y="4572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Update of Course Teacher of the selected course(cont.)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94A4F-9EB1-08FC-D8FE-DE7DA931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052736"/>
            <a:ext cx="9906000" cy="58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3412" y="60026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Features of the Web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6445" y="11824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and Registration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Teacher Dashboard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5012" y="18288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View Academic Calendar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Show the List of Assigned Courses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Manage Course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Manage Marks Submission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6445" y="308553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Department Admin Dashboard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012" y="3511279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Upload Academic Calendar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Approve Teacher Account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Assign Course Teacher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Create Exam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Same functionalities of Teacher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16445" y="508093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 Control Office Dashboard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5012" y="5598412"/>
            <a:ext cx="51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Provides a User Interface for Submit Marks</a:t>
            </a:r>
          </a:p>
        </p:txBody>
      </p:sp>
    </p:spTree>
    <p:extLst>
      <p:ext uri="{BB962C8B-B14F-4D97-AF65-F5344CB8AC3E}">
        <p14:creationId xmlns:p14="http://schemas.microsoft.com/office/powerpoint/2010/main" val="26851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9012" y="4572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Saved updated Course Teacher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E8800-61BD-3918-B652-754CBA0B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29" y="1143000"/>
            <a:ext cx="9911083" cy="54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9012" y="4572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Assign Course Teacher after creating exam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2B102-6B09-FC71-6882-D2090F71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9949605" cy="53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9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5412" y="26670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 Control Office Part</a:t>
            </a:r>
          </a:p>
        </p:txBody>
      </p:sp>
    </p:spTree>
    <p:extLst>
      <p:ext uri="{BB962C8B-B14F-4D97-AF65-F5344CB8AC3E}">
        <p14:creationId xmlns:p14="http://schemas.microsoft.com/office/powerpoint/2010/main" val="36552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3812" y="533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Logged in as Exam Control Office 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03577-D2B8-9645-9833-CAD948B7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10" y="1219200"/>
            <a:ext cx="9988686" cy="54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3812" y="5334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Exam Control Office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F2FB9-0DD5-EAE3-B55A-E3CE8BDB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99" y="1219200"/>
            <a:ext cx="10004025" cy="54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5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3812" y="533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Interface For Searching Particular Courses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A88D7-3949-7A64-3CF2-1529B80D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371600"/>
            <a:ext cx="9906000" cy="53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2812" y="266700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90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1412" y="533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5159C-C50F-3CD9-654F-4DD894EE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066800"/>
            <a:ext cx="10058400" cy="5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5212" y="457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Registration as an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3273C-21B4-CDDC-1019-368B5C94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9906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5212" y="457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Case of Missing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F0F4F-5622-0A79-734F-45A70C13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219200"/>
            <a:ext cx="9953508" cy="54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5212" y="5450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Case of Mismatch of Password and Confirmed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3E5CF-B192-439B-2ADF-39F795A8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219200"/>
            <a:ext cx="9920507" cy="54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9012" y="304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Welcome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B15DA-DEA3-DE2E-25A1-31CFDC2F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990600"/>
            <a:ext cx="9906000" cy="57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4212" y="2514600"/>
            <a:ext cx="3093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Teacher Part</a:t>
            </a:r>
          </a:p>
        </p:txBody>
      </p:sp>
    </p:spTree>
    <p:extLst>
      <p:ext uri="{BB962C8B-B14F-4D97-AF65-F5344CB8AC3E}">
        <p14:creationId xmlns:p14="http://schemas.microsoft.com/office/powerpoint/2010/main" val="4055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289</TotalTime>
  <Words>282</Words>
  <Application>Microsoft Office PowerPoint</Application>
  <PresentationFormat>Custom</PresentationFormat>
  <Paragraphs>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Euphemia</vt:lpstr>
      <vt:lpstr>Wingdings</vt:lpstr>
      <vt:lpstr>Math 16x9</vt:lpstr>
      <vt:lpstr>Web Design and Programming Lab-I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user</dc:creator>
  <cp:lastModifiedBy>Subarna Saha</cp:lastModifiedBy>
  <cp:revision>101</cp:revision>
  <dcterms:created xsi:type="dcterms:W3CDTF">2023-11-04T15:33:03Z</dcterms:created>
  <dcterms:modified xsi:type="dcterms:W3CDTF">2023-11-05T13:35:14Z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